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Instagram Business Analytics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Evaluating content effectiveness, engagement patterns, and growth drivers for strategic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8700"/>
            <a:ext cx="6757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116836" y="3027640"/>
            <a:ext cx="3828217" cy="3223260"/>
          </a:xfrm>
          <a:prstGeom prst="roundRect">
            <a:avLst>
              <a:gd name="adj" fmla="val 5067"/>
            </a:avLst>
          </a:prstGeom>
          <a:solidFill>
            <a:srgbClr val="835E54"/>
          </a:solidFill>
          <a:ln/>
        </p:spPr>
      </p:sp>
      <p:sp>
        <p:nvSpPr>
          <p:cNvPr id="5" name="Text 2"/>
          <p:cNvSpPr/>
          <p:nvPr/>
        </p:nvSpPr>
        <p:spPr>
          <a:xfrm>
            <a:off x="634365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Content Strategy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43650" y="3835598"/>
            <a:ext cx="3374588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 Reels for marketing campaigns.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 in high-performing content categories.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shuffling between videos and reels.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Optimization &amp; KPIs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3835598"/>
            <a:ext cx="35015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hashtag strategy for organic reach.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engagement rate as a core KPI.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Upload beauty content on Wednesdays.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0151"/>
            <a:ext cx="66105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Overview &amp;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17050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Instagram performance data from 29,999 posts to understand content effectiveness and engagement.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017050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Likes, Comments, Shares, Saves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Reach, Impressions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 Rate, Followers Gained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479" y="1356836"/>
            <a:ext cx="5848707" cy="530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Exploratory Data Analysis (EDA)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94479" y="2078355"/>
            <a:ext cx="16978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4479" y="2344103"/>
            <a:ext cx="7955042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594479" y="2474714"/>
            <a:ext cx="212348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94479" y="2816543"/>
            <a:ext cx="795504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dataset using pandas, checked summary statistics, and handled null values (none found).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94479" y="3308747"/>
            <a:ext cx="16978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94479" y="3574494"/>
            <a:ext cx="7955042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594479" y="3705106"/>
            <a:ext cx="221789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Column Standardization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94479" y="4046934"/>
            <a:ext cx="795504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"Total Engagement" by summing likes, comments, shares, and saves.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94479" y="4539139"/>
            <a:ext cx="16978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94479" y="4804886"/>
            <a:ext cx="7955042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594479" y="4935498"/>
            <a:ext cx="212348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594479" y="5277326"/>
            <a:ext cx="795504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Generated virality, saves, and reach rates. Extracted post day, month, and hour.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94479" y="5769531"/>
            <a:ext cx="16978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594479" y="6035278"/>
            <a:ext cx="7955042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8" name="Text 15"/>
          <p:cNvSpPr/>
          <p:nvPr/>
        </p:nvSpPr>
        <p:spPr>
          <a:xfrm>
            <a:off x="594479" y="6165890"/>
            <a:ext cx="212348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594479" y="6507718"/>
            <a:ext cx="795504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DataFrame into PostgreSQL for advanced SQL analysis.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4261" y="476488"/>
            <a:ext cx="5762268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 Data Analysis: Key Questions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3722" y="1217771"/>
            <a:ext cx="8402836" cy="61808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81075" y="4897354"/>
            <a:ext cx="2524874" cy="315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Engagement Efficiency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716535" y="3270213"/>
            <a:ext cx="2087229" cy="315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Posts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9162857" y="4874911"/>
            <a:ext cx="1885239" cy="315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Best Day to Post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896081" y="5805607"/>
            <a:ext cx="1773023" cy="631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Performance Over Time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752744" y="2209766"/>
            <a:ext cx="1548589" cy="315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Traffic Source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704261" y="7529751"/>
            <a:ext cx="11221879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analysis in PostgreSQL answered critical questions about content performance and audience engagement.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9135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Engagement Efficiency by Media Type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904053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 content shows the highest average engagement rate, closely followed by Reels. This indicates a preference for dynamic, short-form content among the audience.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922639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Photos and Carousels, while still engaging, perform slightly lower, suggesting a need to optimize static content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987"/>
            <a:ext cx="962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Optimal Posting Times &amp; Organic Reach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54079"/>
            <a:ext cx="8284131" cy="4970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67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Best Day to Post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44852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identified specific days of the week that yield higher engagement and reach, guiding content scheduling.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Organic Virality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534519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Determined which media types spread more organically, informing content creation for maximum natural reach.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3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Traffic Source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26788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926788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184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Profile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74501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1,012,731 Average Reach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1926788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1926788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184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External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2674501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999,816 Average Reach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352151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3521512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Hashtags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426922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997,386 Average Reach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352151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3521512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Home Feed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426922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995,130 Average Reach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116235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5116235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5373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Reels Feed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5863947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994,480 Average Reach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116235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8067" y="5116235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25" name="Text 23"/>
          <p:cNvSpPr/>
          <p:nvPr/>
        </p:nvSpPr>
        <p:spPr>
          <a:xfrm>
            <a:off x="7777282" y="5373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777282" y="586394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979,535 Average Reach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3790" y="67392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Profile and External sources drive the highest average reach, emphasizing the importance of direct navigation and external promotions.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0081"/>
            <a:ext cx="9118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Follower Growth by Content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62488"/>
            <a:ext cx="1077635" cy="10776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98238" y="2762488"/>
            <a:ext cx="1743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Music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098238" y="3252907"/>
            <a:ext cx="17435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512 Followers Gained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762488"/>
            <a:ext cx="1077635" cy="10776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29726" y="2762488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Lifestyle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29726" y="3252907"/>
            <a:ext cx="17436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508 Followers Gained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762488"/>
            <a:ext cx="1077635" cy="10776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61333" y="2762488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Beauty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761333" y="3252907"/>
            <a:ext cx="17436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505 Followers Gained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762488"/>
            <a:ext cx="1077635" cy="10776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092940" y="2762488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Photography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2092940" y="3252907"/>
            <a:ext cx="17436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503 Followers Gained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32340"/>
            <a:ext cx="1077635" cy="107763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98238" y="4432340"/>
            <a:ext cx="1743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Food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2098238" y="4922758"/>
            <a:ext cx="17435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503 Followers Gained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278" y="4432340"/>
            <a:ext cx="1077635" cy="107763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429726" y="4432340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Travel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5429726" y="4922758"/>
            <a:ext cx="17436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503 Followers Gained</a:t>
            </a:r>
            <a:endParaRPr lang="en-US" sz="1750" dirty="0"/>
          </a:p>
        </p:txBody>
      </p:sp>
      <p:sp>
        <p:nvSpPr>
          <p:cNvPr id="21" name="Text 13"/>
          <p:cNvSpPr/>
          <p:nvPr/>
        </p:nvSpPr>
        <p:spPr>
          <a:xfrm>
            <a:off x="793790" y="5903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Music, Lifestyle, and Beauty categories consistently lead in follower acquisition, highlighting their appeal to the target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865" y="1002863"/>
            <a:ext cx="4803338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Business Insights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8865" y="1847255"/>
            <a:ext cx="7799070" cy="1364813"/>
          </a:xfrm>
          <a:prstGeom prst="roundRect">
            <a:avLst>
              <a:gd name="adj" fmla="val 3378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8533" y="2046923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Reels Outperform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58533" y="2444710"/>
            <a:ext cx="739973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Short-form video content drives higher engagement than photos and traditional videos.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58865" y="3374708"/>
            <a:ext cx="7799070" cy="1080968"/>
          </a:xfrm>
          <a:prstGeom prst="roundRect">
            <a:avLst>
              <a:gd name="adj" fmla="val 4265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58533" y="3574375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Discoverability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58533" y="3972163"/>
            <a:ext cx="739973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Hashtag and Reels feeds are crucial for expanding reach and audience discovery.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58865" y="4618315"/>
            <a:ext cx="7799070" cy="1080968"/>
          </a:xfrm>
          <a:prstGeom prst="roundRect">
            <a:avLst>
              <a:gd name="adj" fmla="val 4265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58533" y="4817983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Growth Categories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58533" y="5215771"/>
            <a:ext cx="739973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Entertainment and lifestyle content categories are key drivers for follower growth.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8865" y="5861923"/>
            <a:ext cx="7799070" cy="1364813"/>
          </a:xfrm>
          <a:prstGeom prst="roundRect">
            <a:avLst>
              <a:gd name="adj" fmla="val 3378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8533" y="6061591"/>
            <a:ext cx="278665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Engagement-Follower Link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58533" y="6459379"/>
            <a:ext cx="739973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Higher engagement rates directly correlate with increased follower gains, reinforcing strategy.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2026-02-03T12:20:33Z</dcterms:created>
  <dcterms:modified xsi:type="dcterms:W3CDTF">2026-02-03T12:20:33Z</dcterms:modified>
</cp:coreProperties>
</file>